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5" r:id="rId4"/>
    <p:sldId id="276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7" d="100"/>
          <a:sy n="97" d="100"/>
        </p:scale>
        <p:origin x="68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C27789-EC03-4B84-950F-7B32C899127F}" type="doc">
      <dgm:prSet loTypeId="urn:microsoft.com/office/officeart/2005/8/layout/hierarchy3" loCatId="hierarchy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37D9707-F84E-435F-AFF9-19F77E829F8A}">
      <dgm:prSet custT="1"/>
      <dgm:spPr/>
      <dgm:t>
        <a:bodyPr/>
        <a:lstStyle/>
        <a:p>
          <a:r>
            <a:rPr lang="ko-KR" sz="1600" dirty="0"/>
            <a:t>애매한 공강이 있을 경우</a:t>
          </a:r>
          <a:endParaRPr lang="en-US" sz="1600" dirty="0"/>
        </a:p>
      </dgm:t>
    </dgm:pt>
    <dgm:pt modelId="{4468E66F-8484-4CE8-BBDB-131FE7C4BAE5}" type="parTrans" cxnId="{D07623E8-CFFC-422E-BA0F-3B3E6FFB996C}">
      <dgm:prSet/>
      <dgm:spPr/>
      <dgm:t>
        <a:bodyPr/>
        <a:lstStyle/>
        <a:p>
          <a:endParaRPr lang="en-US"/>
        </a:p>
      </dgm:t>
    </dgm:pt>
    <dgm:pt modelId="{4B0A5A6F-D0C6-49F9-AC81-327018398076}" type="sibTrans" cxnId="{D07623E8-CFFC-422E-BA0F-3B3E6FFB996C}">
      <dgm:prSet/>
      <dgm:spPr/>
      <dgm:t>
        <a:bodyPr/>
        <a:lstStyle/>
        <a:p>
          <a:endParaRPr lang="en-US"/>
        </a:p>
      </dgm:t>
    </dgm:pt>
    <dgm:pt modelId="{04238859-9717-45BD-BBD8-0252A8DE12CA}">
      <dgm:prSet custT="1"/>
      <dgm:spPr/>
      <dgm:t>
        <a:bodyPr/>
        <a:lstStyle/>
        <a:p>
          <a:r>
            <a:rPr lang="ko-KR" sz="1600" dirty="0"/>
            <a:t>수업이 </a:t>
          </a:r>
          <a:r>
            <a:rPr lang="en-US" sz="1600" b="1" dirty="0"/>
            <a:t>20~3</a:t>
          </a:r>
          <a:r>
            <a:rPr lang="en-US" sz="1600" dirty="0"/>
            <a:t>0</a:t>
          </a:r>
          <a:r>
            <a:rPr lang="ko-KR" sz="1600" dirty="0"/>
            <a:t>분 정도 일찍 끝났을 경우</a:t>
          </a:r>
          <a:endParaRPr lang="en-US" sz="1600" dirty="0"/>
        </a:p>
      </dgm:t>
    </dgm:pt>
    <dgm:pt modelId="{07838FE0-F2F4-4B2B-9B9F-5F132DB647CA}" type="parTrans" cxnId="{E1D36B56-54D5-4ABD-8AF5-1704926DAEC7}">
      <dgm:prSet/>
      <dgm:spPr/>
      <dgm:t>
        <a:bodyPr/>
        <a:lstStyle/>
        <a:p>
          <a:endParaRPr lang="en-US"/>
        </a:p>
      </dgm:t>
    </dgm:pt>
    <dgm:pt modelId="{7437FDC2-9C9F-4552-9DB4-421823B0B0E2}" type="sibTrans" cxnId="{E1D36B56-54D5-4ABD-8AF5-1704926DAEC7}">
      <dgm:prSet/>
      <dgm:spPr/>
      <dgm:t>
        <a:bodyPr/>
        <a:lstStyle/>
        <a:p>
          <a:endParaRPr lang="en-US"/>
        </a:p>
      </dgm:t>
    </dgm:pt>
    <dgm:pt modelId="{EE14EEE3-210D-406C-8B89-C7562231B008}">
      <dgm:prSet custT="1"/>
      <dgm:spPr/>
      <dgm:t>
        <a:bodyPr/>
        <a:lstStyle/>
        <a:p>
          <a:r>
            <a:rPr lang="ko-KR" sz="1600" dirty="0"/>
            <a:t>수업이 있는 강의실이 아직 강의중이라 기다리는 경우</a:t>
          </a:r>
          <a:endParaRPr lang="en-US" sz="1600" dirty="0"/>
        </a:p>
      </dgm:t>
    </dgm:pt>
    <dgm:pt modelId="{D7963F6B-2D88-448F-A6F7-3C0E61B13400}" type="parTrans" cxnId="{F188699D-BE7D-4CE0-A933-4FD741953104}">
      <dgm:prSet/>
      <dgm:spPr/>
      <dgm:t>
        <a:bodyPr/>
        <a:lstStyle/>
        <a:p>
          <a:endParaRPr lang="en-US"/>
        </a:p>
      </dgm:t>
    </dgm:pt>
    <dgm:pt modelId="{F9718715-BAE0-4513-9DDB-736F28967442}" type="sibTrans" cxnId="{F188699D-BE7D-4CE0-A933-4FD741953104}">
      <dgm:prSet/>
      <dgm:spPr/>
      <dgm:t>
        <a:bodyPr/>
        <a:lstStyle/>
        <a:p>
          <a:endParaRPr lang="en-US"/>
        </a:p>
      </dgm:t>
    </dgm:pt>
    <dgm:pt modelId="{25A76B47-03AE-47C5-BC10-C31E3A97ED41}">
      <dgm:prSet/>
      <dgm:spPr/>
      <dgm:t>
        <a:bodyPr/>
        <a:lstStyle/>
        <a:p>
          <a:r>
            <a:rPr lang="en-US" altLang="ko-KR" dirty="0"/>
            <a:t>1. </a:t>
          </a:r>
          <a:r>
            <a:rPr lang="ko-KR" altLang="en-US" dirty="0"/>
            <a:t>각 층의 라운지에 있기에는 자리가 부족</a:t>
          </a:r>
          <a:r>
            <a:rPr lang="en-US" altLang="ko-KR" dirty="0"/>
            <a:t>.</a:t>
          </a:r>
        </a:p>
        <a:p>
          <a:r>
            <a:rPr lang="en-US" dirty="0"/>
            <a:t>2. </a:t>
          </a:r>
          <a:r>
            <a:rPr lang="ko-KR" altLang="en-US" dirty="0"/>
            <a:t>타 휴게공간과 먼 거리</a:t>
          </a:r>
          <a:endParaRPr lang="en-US" altLang="ko-KR" dirty="0"/>
        </a:p>
        <a:p>
          <a:r>
            <a:rPr lang="en-US" dirty="0"/>
            <a:t>3. </a:t>
          </a:r>
          <a:r>
            <a:rPr lang="ko-KR" altLang="en-US" dirty="0"/>
            <a:t>빈 강의실 낭비</a:t>
          </a:r>
          <a:endParaRPr lang="en-US" dirty="0"/>
        </a:p>
      </dgm:t>
    </dgm:pt>
    <dgm:pt modelId="{F7CCE911-3D26-4A44-A09B-75D67A23104E}" type="parTrans" cxnId="{D62559F3-B0C4-4BDB-BA05-BF609B0688EB}">
      <dgm:prSet/>
      <dgm:spPr/>
      <dgm:t>
        <a:bodyPr/>
        <a:lstStyle/>
        <a:p>
          <a:pPr latinLnBrk="1"/>
          <a:endParaRPr lang="ko-KR" altLang="en-US"/>
        </a:p>
      </dgm:t>
    </dgm:pt>
    <dgm:pt modelId="{2E18F206-728A-480E-B9EA-F0D228E1CCFE}" type="sibTrans" cxnId="{D62559F3-B0C4-4BDB-BA05-BF609B0688EB}">
      <dgm:prSet/>
      <dgm:spPr/>
      <dgm:t>
        <a:bodyPr/>
        <a:lstStyle/>
        <a:p>
          <a:pPr latinLnBrk="1"/>
          <a:endParaRPr lang="ko-KR" altLang="en-US"/>
        </a:p>
      </dgm:t>
    </dgm:pt>
    <dgm:pt modelId="{3BE3CDE2-0037-46C4-ADD4-5FF9C365F622}" type="pres">
      <dgm:prSet presAssocID="{63C27789-EC03-4B84-950F-7B32C899127F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A6AAF04-573F-4351-927F-B45BFCF9821E}" type="pres">
      <dgm:prSet presAssocID="{037D9707-F84E-435F-AFF9-19F77E829F8A}" presName="root" presStyleCnt="0"/>
      <dgm:spPr/>
    </dgm:pt>
    <dgm:pt modelId="{6D9EDA44-80DC-4292-BD8D-06333F32A6AA}" type="pres">
      <dgm:prSet presAssocID="{037D9707-F84E-435F-AFF9-19F77E829F8A}" presName="rootComposite" presStyleCnt="0"/>
      <dgm:spPr/>
    </dgm:pt>
    <dgm:pt modelId="{F1D120D3-AC55-4E16-ADD3-CCA5F97C1360}" type="pres">
      <dgm:prSet presAssocID="{037D9707-F84E-435F-AFF9-19F77E829F8A}" presName="rootText" presStyleLbl="node1" presStyleIdx="0" presStyleCnt="4" custLinFactNeighborX="41735" custLinFactNeighborY="-29393"/>
      <dgm:spPr/>
    </dgm:pt>
    <dgm:pt modelId="{463140B9-0FF9-4130-81BB-05B326C1A9A4}" type="pres">
      <dgm:prSet presAssocID="{037D9707-F84E-435F-AFF9-19F77E829F8A}" presName="rootConnector" presStyleLbl="node1" presStyleIdx="0" presStyleCnt="4"/>
      <dgm:spPr/>
    </dgm:pt>
    <dgm:pt modelId="{CCF592C5-DAB9-44B4-A398-E3DBEEBE3E8C}" type="pres">
      <dgm:prSet presAssocID="{037D9707-F84E-435F-AFF9-19F77E829F8A}" presName="childShape" presStyleCnt="0"/>
      <dgm:spPr/>
    </dgm:pt>
    <dgm:pt modelId="{0D0D32D1-D630-439D-B6E7-0B79C7DDD058}" type="pres">
      <dgm:prSet presAssocID="{04238859-9717-45BD-BBD8-0252A8DE12CA}" presName="root" presStyleCnt="0"/>
      <dgm:spPr/>
    </dgm:pt>
    <dgm:pt modelId="{A17D45EE-C5B2-40FA-BBA6-1FA0B34D9458}" type="pres">
      <dgm:prSet presAssocID="{04238859-9717-45BD-BBD8-0252A8DE12CA}" presName="rootComposite" presStyleCnt="0"/>
      <dgm:spPr/>
    </dgm:pt>
    <dgm:pt modelId="{25103823-AD92-4D4E-94F0-A3641AB351FA}" type="pres">
      <dgm:prSet presAssocID="{04238859-9717-45BD-BBD8-0252A8DE12CA}" presName="rootText" presStyleLbl="node1" presStyleIdx="1" presStyleCnt="4" custLinFactNeighborX="62500" custLinFactNeighborY="-29393"/>
      <dgm:spPr/>
    </dgm:pt>
    <dgm:pt modelId="{CA458D56-515F-409A-AB25-828556E81771}" type="pres">
      <dgm:prSet presAssocID="{04238859-9717-45BD-BBD8-0252A8DE12CA}" presName="rootConnector" presStyleLbl="node1" presStyleIdx="1" presStyleCnt="4"/>
      <dgm:spPr/>
    </dgm:pt>
    <dgm:pt modelId="{175166AB-9AA0-4F9B-BE54-30A244F69BAB}" type="pres">
      <dgm:prSet presAssocID="{04238859-9717-45BD-BBD8-0252A8DE12CA}" presName="childShape" presStyleCnt="0"/>
      <dgm:spPr/>
    </dgm:pt>
    <dgm:pt modelId="{606EF730-A070-41B0-983F-0FD45B9995AC}" type="pres">
      <dgm:prSet presAssocID="{EE14EEE3-210D-406C-8B89-C7562231B008}" presName="root" presStyleCnt="0"/>
      <dgm:spPr/>
    </dgm:pt>
    <dgm:pt modelId="{0359DF7C-9FA0-4C37-8D22-4109A1F1DFA1}" type="pres">
      <dgm:prSet presAssocID="{EE14EEE3-210D-406C-8B89-C7562231B008}" presName="rootComposite" presStyleCnt="0"/>
      <dgm:spPr/>
    </dgm:pt>
    <dgm:pt modelId="{F1B7753D-7319-4C7D-97CC-7FC32A3E8C74}" type="pres">
      <dgm:prSet presAssocID="{EE14EEE3-210D-406C-8B89-C7562231B008}" presName="rootText" presStyleLbl="node1" presStyleIdx="2" presStyleCnt="4" custLinFactNeighborX="80196" custLinFactNeighborY="-29393"/>
      <dgm:spPr/>
    </dgm:pt>
    <dgm:pt modelId="{5FD1F34A-9514-4B53-B494-F6AC12D8ABF5}" type="pres">
      <dgm:prSet presAssocID="{EE14EEE3-210D-406C-8B89-C7562231B008}" presName="rootConnector" presStyleLbl="node1" presStyleIdx="2" presStyleCnt="4"/>
      <dgm:spPr/>
    </dgm:pt>
    <dgm:pt modelId="{20653BF7-7A9D-4886-92D9-CF54FB965DBB}" type="pres">
      <dgm:prSet presAssocID="{EE14EEE3-210D-406C-8B89-C7562231B008}" presName="childShape" presStyleCnt="0"/>
      <dgm:spPr/>
    </dgm:pt>
    <dgm:pt modelId="{787168C1-EC13-4A67-AFB8-3091BF782B00}" type="pres">
      <dgm:prSet presAssocID="{25A76B47-03AE-47C5-BC10-C31E3A97ED41}" presName="root" presStyleCnt="0"/>
      <dgm:spPr/>
    </dgm:pt>
    <dgm:pt modelId="{7FBDB871-05EE-45CE-B5D1-7B5E84F168C7}" type="pres">
      <dgm:prSet presAssocID="{25A76B47-03AE-47C5-BC10-C31E3A97ED41}" presName="rootComposite" presStyleCnt="0"/>
      <dgm:spPr/>
    </dgm:pt>
    <dgm:pt modelId="{74AA7DBD-BD10-4C39-BA40-1B8564DFD05A}" type="pres">
      <dgm:prSet presAssocID="{25A76B47-03AE-47C5-BC10-C31E3A97ED41}" presName="rootText" presStyleLbl="node1" presStyleIdx="3" presStyleCnt="4" custScaleX="128663" custScaleY="127724" custLinFactX="-92795" custLinFactY="95120" custLinFactNeighborX="-100000" custLinFactNeighborY="100000"/>
      <dgm:spPr/>
    </dgm:pt>
    <dgm:pt modelId="{01A48B11-12FD-4EEB-855D-F948A0561458}" type="pres">
      <dgm:prSet presAssocID="{25A76B47-03AE-47C5-BC10-C31E3A97ED41}" presName="rootConnector" presStyleLbl="node1" presStyleIdx="3" presStyleCnt="4"/>
      <dgm:spPr/>
    </dgm:pt>
    <dgm:pt modelId="{D72EFBEE-F679-40F8-AF89-DA1AFF7129C5}" type="pres">
      <dgm:prSet presAssocID="{25A76B47-03AE-47C5-BC10-C31E3A97ED41}" presName="childShape" presStyleCnt="0"/>
      <dgm:spPr/>
    </dgm:pt>
  </dgm:ptLst>
  <dgm:cxnLst>
    <dgm:cxn modelId="{2BF9D91D-1D9E-4AA0-A838-5A94A6D940F9}" type="presOf" srcId="{EE14EEE3-210D-406C-8B89-C7562231B008}" destId="{5FD1F34A-9514-4B53-B494-F6AC12D8ABF5}" srcOrd="1" destOrd="0" presId="urn:microsoft.com/office/officeart/2005/8/layout/hierarchy3"/>
    <dgm:cxn modelId="{CEEF3F3E-8490-4EE2-9510-B82E93B099DC}" type="presOf" srcId="{EE14EEE3-210D-406C-8B89-C7562231B008}" destId="{F1B7753D-7319-4C7D-97CC-7FC32A3E8C74}" srcOrd="0" destOrd="0" presId="urn:microsoft.com/office/officeart/2005/8/layout/hierarchy3"/>
    <dgm:cxn modelId="{C854245E-A1FF-4ADC-BF65-D91EDB6C7AF4}" type="presOf" srcId="{04238859-9717-45BD-BBD8-0252A8DE12CA}" destId="{25103823-AD92-4D4E-94F0-A3641AB351FA}" srcOrd="0" destOrd="0" presId="urn:microsoft.com/office/officeart/2005/8/layout/hierarchy3"/>
    <dgm:cxn modelId="{E1D36B56-54D5-4ABD-8AF5-1704926DAEC7}" srcId="{63C27789-EC03-4B84-950F-7B32C899127F}" destId="{04238859-9717-45BD-BBD8-0252A8DE12CA}" srcOrd="1" destOrd="0" parTransId="{07838FE0-F2F4-4B2B-9B9F-5F132DB647CA}" sibTransId="{7437FDC2-9C9F-4552-9DB4-421823B0B0E2}"/>
    <dgm:cxn modelId="{E569058C-AC75-4009-88F6-0F6DC695DBCE}" type="presOf" srcId="{25A76B47-03AE-47C5-BC10-C31E3A97ED41}" destId="{74AA7DBD-BD10-4C39-BA40-1B8564DFD05A}" srcOrd="0" destOrd="0" presId="urn:microsoft.com/office/officeart/2005/8/layout/hierarchy3"/>
    <dgm:cxn modelId="{F188699D-BE7D-4CE0-A933-4FD741953104}" srcId="{63C27789-EC03-4B84-950F-7B32C899127F}" destId="{EE14EEE3-210D-406C-8B89-C7562231B008}" srcOrd="2" destOrd="0" parTransId="{D7963F6B-2D88-448F-A6F7-3C0E61B13400}" sibTransId="{F9718715-BAE0-4513-9DDB-736F28967442}"/>
    <dgm:cxn modelId="{16E167AC-F0CD-4C7B-9A00-F70B1CA1C146}" type="presOf" srcId="{037D9707-F84E-435F-AFF9-19F77E829F8A}" destId="{F1D120D3-AC55-4E16-ADD3-CCA5F97C1360}" srcOrd="0" destOrd="0" presId="urn:microsoft.com/office/officeart/2005/8/layout/hierarchy3"/>
    <dgm:cxn modelId="{590E7ECD-725A-4192-AF51-F0345D2AE892}" type="presOf" srcId="{63C27789-EC03-4B84-950F-7B32C899127F}" destId="{3BE3CDE2-0037-46C4-ADD4-5FF9C365F622}" srcOrd="0" destOrd="0" presId="urn:microsoft.com/office/officeart/2005/8/layout/hierarchy3"/>
    <dgm:cxn modelId="{D07623E8-CFFC-422E-BA0F-3B3E6FFB996C}" srcId="{63C27789-EC03-4B84-950F-7B32C899127F}" destId="{037D9707-F84E-435F-AFF9-19F77E829F8A}" srcOrd="0" destOrd="0" parTransId="{4468E66F-8484-4CE8-BBDB-131FE7C4BAE5}" sibTransId="{4B0A5A6F-D0C6-49F9-AC81-327018398076}"/>
    <dgm:cxn modelId="{D62559F3-B0C4-4BDB-BA05-BF609B0688EB}" srcId="{63C27789-EC03-4B84-950F-7B32C899127F}" destId="{25A76B47-03AE-47C5-BC10-C31E3A97ED41}" srcOrd="3" destOrd="0" parTransId="{F7CCE911-3D26-4A44-A09B-75D67A23104E}" sibTransId="{2E18F206-728A-480E-B9EA-F0D228E1CCFE}"/>
    <dgm:cxn modelId="{79E7B5F6-1C9B-4260-8AD1-2CF050454511}" type="presOf" srcId="{04238859-9717-45BD-BBD8-0252A8DE12CA}" destId="{CA458D56-515F-409A-AB25-828556E81771}" srcOrd="1" destOrd="0" presId="urn:microsoft.com/office/officeart/2005/8/layout/hierarchy3"/>
    <dgm:cxn modelId="{AE5590FE-9D21-4C13-A71A-6F4EBE5831F3}" type="presOf" srcId="{037D9707-F84E-435F-AFF9-19F77E829F8A}" destId="{463140B9-0FF9-4130-81BB-05B326C1A9A4}" srcOrd="1" destOrd="0" presId="urn:microsoft.com/office/officeart/2005/8/layout/hierarchy3"/>
    <dgm:cxn modelId="{F46B14FF-D3AE-452B-B278-C8E20ED0A9F5}" type="presOf" srcId="{25A76B47-03AE-47C5-BC10-C31E3A97ED41}" destId="{01A48B11-12FD-4EEB-855D-F948A0561458}" srcOrd="1" destOrd="0" presId="urn:microsoft.com/office/officeart/2005/8/layout/hierarchy3"/>
    <dgm:cxn modelId="{563F0D00-8D05-4758-B175-0DC4054F73E3}" type="presParOf" srcId="{3BE3CDE2-0037-46C4-ADD4-5FF9C365F622}" destId="{7A6AAF04-573F-4351-927F-B45BFCF9821E}" srcOrd="0" destOrd="0" presId="urn:microsoft.com/office/officeart/2005/8/layout/hierarchy3"/>
    <dgm:cxn modelId="{EAD8590A-FE79-4537-AEFB-10AD7F721DB1}" type="presParOf" srcId="{7A6AAF04-573F-4351-927F-B45BFCF9821E}" destId="{6D9EDA44-80DC-4292-BD8D-06333F32A6AA}" srcOrd="0" destOrd="0" presId="urn:microsoft.com/office/officeart/2005/8/layout/hierarchy3"/>
    <dgm:cxn modelId="{C33A0FA0-B1A5-41C2-9D6D-6E405B02C5C7}" type="presParOf" srcId="{6D9EDA44-80DC-4292-BD8D-06333F32A6AA}" destId="{F1D120D3-AC55-4E16-ADD3-CCA5F97C1360}" srcOrd="0" destOrd="0" presId="urn:microsoft.com/office/officeart/2005/8/layout/hierarchy3"/>
    <dgm:cxn modelId="{57F745A4-0CB1-4BC5-8A61-13BBCB54F874}" type="presParOf" srcId="{6D9EDA44-80DC-4292-BD8D-06333F32A6AA}" destId="{463140B9-0FF9-4130-81BB-05B326C1A9A4}" srcOrd="1" destOrd="0" presId="urn:microsoft.com/office/officeart/2005/8/layout/hierarchy3"/>
    <dgm:cxn modelId="{04303D2E-F831-47A5-89AF-C59A18741E77}" type="presParOf" srcId="{7A6AAF04-573F-4351-927F-B45BFCF9821E}" destId="{CCF592C5-DAB9-44B4-A398-E3DBEEBE3E8C}" srcOrd="1" destOrd="0" presId="urn:microsoft.com/office/officeart/2005/8/layout/hierarchy3"/>
    <dgm:cxn modelId="{8962B520-ED87-40C3-8765-264640A1DF42}" type="presParOf" srcId="{3BE3CDE2-0037-46C4-ADD4-5FF9C365F622}" destId="{0D0D32D1-D630-439D-B6E7-0B79C7DDD058}" srcOrd="1" destOrd="0" presId="urn:microsoft.com/office/officeart/2005/8/layout/hierarchy3"/>
    <dgm:cxn modelId="{17652D35-B8BB-4259-9526-43D32C45B74C}" type="presParOf" srcId="{0D0D32D1-D630-439D-B6E7-0B79C7DDD058}" destId="{A17D45EE-C5B2-40FA-BBA6-1FA0B34D9458}" srcOrd="0" destOrd="0" presId="urn:microsoft.com/office/officeart/2005/8/layout/hierarchy3"/>
    <dgm:cxn modelId="{022CA503-4039-4258-BD99-0DFDED4153DB}" type="presParOf" srcId="{A17D45EE-C5B2-40FA-BBA6-1FA0B34D9458}" destId="{25103823-AD92-4D4E-94F0-A3641AB351FA}" srcOrd="0" destOrd="0" presId="urn:microsoft.com/office/officeart/2005/8/layout/hierarchy3"/>
    <dgm:cxn modelId="{A179A7CB-5EFC-4C32-A69C-FDBDA01C4D97}" type="presParOf" srcId="{A17D45EE-C5B2-40FA-BBA6-1FA0B34D9458}" destId="{CA458D56-515F-409A-AB25-828556E81771}" srcOrd="1" destOrd="0" presId="urn:microsoft.com/office/officeart/2005/8/layout/hierarchy3"/>
    <dgm:cxn modelId="{D69C96B1-307D-4B81-8BD8-4281E2B2F06D}" type="presParOf" srcId="{0D0D32D1-D630-439D-B6E7-0B79C7DDD058}" destId="{175166AB-9AA0-4F9B-BE54-30A244F69BAB}" srcOrd="1" destOrd="0" presId="urn:microsoft.com/office/officeart/2005/8/layout/hierarchy3"/>
    <dgm:cxn modelId="{69AB7330-99AB-4C17-85C5-539C326887ED}" type="presParOf" srcId="{3BE3CDE2-0037-46C4-ADD4-5FF9C365F622}" destId="{606EF730-A070-41B0-983F-0FD45B9995AC}" srcOrd="2" destOrd="0" presId="urn:microsoft.com/office/officeart/2005/8/layout/hierarchy3"/>
    <dgm:cxn modelId="{F811CC22-1053-4A68-9EDA-825CC9F1226C}" type="presParOf" srcId="{606EF730-A070-41B0-983F-0FD45B9995AC}" destId="{0359DF7C-9FA0-4C37-8D22-4109A1F1DFA1}" srcOrd="0" destOrd="0" presId="urn:microsoft.com/office/officeart/2005/8/layout/hierarchy3"/>
    <dgm:cxn modelId="{74D19AC7-E62B-45EB-83F7-C8EDA004ED30}" type="presParOf" srcId="{0359DF7C-9FA0-4C37-8D22-4109A1F1DFA1}" destId="{F1B7753D-7319-4C7D-97CC-7FC32A3E8C74}" srcOrd="0" destOrd="0" presId="urn:microsoft.com/office/officeart/2005/8/layout/hierarchy3"/>
    <dgm:cxn modelId="{F0EE2349-7E47-4B2F-A559-7270387B0499}" type="presParOf" srcId="{0359DF7C-9FA0-4C37-8D22-4109A1F1DFA1}" destId="{5FD1F34A-9514-4B53-B494-F6AC12D8ABF5}" srcOrd="1" destOrd="0" presId="urn:microsoft.com/office/officeart/2005/8/layout/hierarchy3"/>
    <dgm:cxn modelId="{711C824E-841C-41B9-9BF0-CB70F316EA70}" type="presParOf" srcId="{606EF730-A070-41B0-983F-0FD45B9995AC}" destId="{20653BF7-7A9D-4886-92D9-CF54FB965DBB}" srcOrd="1" destOrd="0" presId="urn:microsoft.com/office/officeart/2005/8/layout/hierarchy3"/>
    <dgm:cxn modelId="{BA9CDC19-5815-414D-B5EE-E5F14C058B79}" type="presParOf" srcId="{3BE3CDE2-0037-46C4-ADD4-5FF9C365F622}" destId="{787168C1-EC13-4A67-AFB8-3091BF782B00}" srcOrd="3" destOrd="0" presId="urn:microsoft.com/office/officeart/2005/8/layout/hierarchy3"/>
    <dgm:cxn modelId="{76A9F1D5-D349-4188-9B10-C63DC116B1AE}" type="presParOf" srcId="{787168C1-EC13-4A67-AFB8-3091BF782B00}" destId="{7FBDB871-05EE-45CE-B5D1-7B5E84F168C7}" srcOrd="0" destOrd="0" presId="urn:microsoft.com/office/officeart/2005/8/layout/hierarchy3"/>
    <dgm:cxn modelId="{23161EA2-8452-4162-8844-E093CDE4196A}" type="presParOf" srcId="{7FBDB871-05EE-45CE-B5D1-7B5E84F168C7}" destId="{74AA7DBD-BD10-4C39-BA40-1B8564DFD05A}" srcOrd="0" destOrd="0" presId="urn:microsoft.com/office/officeart/2005/8/layout/hierarchy3"/>
    <dgm:cxn modelId="{7AF23B39-85B4-468B-B8F0-DFBDA982CB22}" type="presParOf" srcId="{7FBDB871-05EE-45CE-B5D1-7B5E84F168C7}" destId="{01A48B11-12FD-4EEB-855D-F948A0561458}" srcOrd="1" destOrd="0" presId="urn:microsoft.com/office/officeart/2005/8/layout/hierarchy3"/>
    <dgm:cxn modelId="{BE9A7DCE-A5AD-402A-95E3-D412ED18A4A0}" type="presParOf" srcId="{787168C1-EC13-4A67-AFB8-3091BF782B00}" destId="{D72EFBEE-F679-40F8-AF89-DA1AFF7129C5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D120D3-AC55-4E16-ADD3-CCA5F97C1360}">
      <dsp:nvSpPr>
        <dsp:cNvPr id="0" name=""/>
        <dsp:cNvSpPr/>
      </dsp:nvSpPr>
      <dsp:spPr>
        <a:xfrm>
          <a:off x="841461" y="1843925"/>
          <a:ext cx="2012582" cy="100629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600" kern="1200" dirty="0"/>
            <a:t>애매한 공강이 있을 경우</a:t>
          </a:r>
          <a:endParaRPr lang="en-US" sz="1600" kern="1200" dirty="0"/>
        </a:p>
      </dsp:txBody>
      <dsp:txXfrm>
        <a:off x="870934" y="1873398"/>
        <a:ext cx="1953636" cy="947345"/>
      </dsp:txXfrm>
    </dsp:sp>
    <dsp:sp modelId="{25103823-AD92-4D4E-94F0-A3641AB351FA}">
      <dsp:nvSpPr>
        <dsp:cNvPr id="0" name=""/>
        <dsp:cNvSpPr/>
      </dsp:nvSpPr>
      <dsp:spPr>
        <a:xfrm>
          <a:off x="3775101" y="1843925"/>
          <a:ext cx="2012582" cy="10062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600" kern="1200" dirty="0"/>
            <a:t>수업이 </a:t>
          </a:r>
          <a:r>
            <a:rPr lang="en-US" sz="1600" b="1" kern="1200" dirty="0"/>
            <a:t>20~3</a:t>
          </a:r>
          <a:r>
            <a:rPr lang="en-US" sz="1600" kern="1200" dirty="0"/>
            <a:t>0</a:t>
          </a:r>
          <a:r>
            <a:rPr lang="ko-KR" sz="1600" kern="1200" dirty="0"/>
            <a:t>분 정도 일찍 끝났을 경우</a:t>
          </a:r>
          <a:endParaRPr lang="en-US" sz="1600" kern="1200" dirty="0"/>
        </a:p>
      </dsp:txBody>
      <dsp:txXfrm>
        <a:off x="3804574" y="1873398"/>
        <a:ext cx="1953636" cy="947345"/>
      </dsp:txXfrm>
    </dsp:sp>
    <dsp:sp modelId="{F1B7753D-7319-4C7D-97CC-7FC32A3E8C74}">
      <dsp:nvSpPr>
        <dsp:cNvPr id="0" name=""/>
        <dsp:cNvSpPr/>
      </dsp:nvSpPr>
      <dsp:spPr>
        <a:xfrm>
          <a:off x="6646976" y="1843925"/>
          <a:ext cx="2012582" cy="100629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600" kern="1200" dirty="0"/>
            <a:t>수업이 있는 강의실이 아직 강의중이라 기다리는 경우</a:t>
          </a:r>
          <a:endParaRPr lang="en-US" sz="1600" kern="1200" dirty="0"/>
        </a:p>
      </dsp:txBody>
      <dsp:txXfrm>
        <a:off x="6676449" y="1873398"/>
        <a:ext cx="1953636" cy="947345"/>
      </dsp:txXfrm>
    </dsp:sp>
    <dsp:sp modelId="{74AA7DBD-BD10-4C39-BA40-1B8564DFD05A}">
      <dsp:nvSpPr>
        <dsp:cNvPr id="0" name=""/>
        <dsp:cNvSpPr/>
      </dsp:nvSpPr>
      <dsp:spPr>
        <a:xfrm>
          <a:off x="3668535" y="4103180"/>
          <a:ext cx="2589448" cy="128527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kern="1200" dirty="0"/>
            <a:t>1. </a:t>
          </a:r>
          <a:r>
            <a:rPr lang="ko-KR" altLang="en-US" sz="1600" kern="1200" dirty="0"/>
            <a:t>각 층의 라운지에 있기에는 자리가 부족</a:t>
          </a:r>
          <a:r>
            <a:rPr lang="en-US" altLang="ko-KR" sz="1600" kern="1200" dirty="0"/>
            <a:t>.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</a:t>
          </a:r>
          <a:r>
            <a:rPr lang="ko-KR" altLang="en-US" sz="1600" kern="1200" dirty="0"/>
            <a:t>타 휴게공간과 먼 거리</a:t>
          </a:r>
          <a:endParaRPr lang="en-US" altLang="ko-KR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3. </a:t>
          </a:r>
          <a:r>
            <a:rPr lang="ko-KR" altLang="en-US" sz="1600" kern="1200" dirty="0"/>
            <a:t>빈 강의실 낭비</a:t>
          </a:r>
          <a:endParaRPr lang="en-US" sz="1600" kern="1200" dirty="0"/>
        </a:p>
      </dsp:txBody>
      <dsp:txXfrm>
        <a:off x="3706179" y="4140824"/>
        <a:ext cx="2514160" cy="12099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448299" y="1380068"/>
            <a:ext cx="6054723" cy="26161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ko-KR" sz="3300" dirty="0"/>
              <a:t>Dynamic Map on 310</a:t>
            </a:r>
            <a:br>
              <a:rPr lang="en-US" altLang="ko-KR" sz="3300" dirty="0"/>
            </a:br>
            <a:br>
              <a:rPr lang="en-US" altLang="ko-KR" sz="3300" dirty="0"/>
            </a:br>
            <a:r>
              <a:rPr lang="en-US" altLang="ko-KR" sz="3300" dirty="0"/>
              <a:t>Team : Standing Comedy</a:t>
            </a:r>
            <a:br>
              <a:rPr lang="en-US" altLang="ko-KR" sz="3300" dirty="0"/>
            </a:br>
            <a:endParaRPr lang="ko-KR" altLang="en-US" sz="33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336254" y="3996267"/>
            <a:ext cx="5166768" cy="138853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ko-KR" altLang="en-US" sz="2000" dirty="0"/>
              <a:t>팀 이름 </a:t>
            </a:r>
            <a:r>
              <a:rPr lang="en-US" altLang="ko-KR" sz="2000" dirty="0"/>
              <a:t>: Standing Comedy</a:t>
            </a:r>
          </a:p>
          <a:p>
            <a:pPr>
              <a:lnSpc>
                <a:spcPct val="90000"/>
              </a:lnSpc>
            </a:pPr>
            <a:r>
              <a:rPr lang="en-US" altLang="ko-KR" sz="2000" dirty="0"/>
              <a:t>20175532  </a:t>
            </a:r>
            <a:r>
              <a:rPr lang="ko-KR" altLang="en-US" sz="2000" dirty="0"/>
              <a:t>신동진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20140661  </a:t>
            </a:r>
            <a:r>
              <a:rPr lang="ko-KR" altLang="en-US" sz="2000" dirty="0"/>
              <a:t>신주환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20146136  </a:t>
            </a:r>
            <a:r>
              <a:rPr lang="ko-KR" altLang="en-US" sz="2000" dirty="0" err="1"/>
              <a:t>오준오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20141001  </a:t>
            </a:r>
            <a:r>
              <a:rPr lang="ko-KR" altLang="en-US" sz="2000" dirty="0"/>
              <a:t>이지호</a:t>
            </a:r>
            <a:endParaRPr lang="en-US" altLang="ko-KR" sz="2000" dirty="0"/>
          </a:p>
          <a:p>
            <a:pPr>
              <a:lnSpc>
                <a:spcPct val="90000"/>
              </a:lnSpc>
            </a:pPr>
            <a:r>
              <a:rPr lang="en-US" altLang="ko-KR" sz="2000" dirty="0"/>
              <a:t>20141405  </a:t>
            </a:r>
            <a:r>
              <a:rPr lang="ko-KR" altLang="en-US" sz="2000" dirty="0" err="1"/>
              <a:t>최형준</a:t>
            </a:r>
            <a:endParaRPr lang="ko-KR" altLang="en-US" sz="2000" dirty="0"/>
          </a:p>
        </p:txBody>
      </p:sp>
      <p:pic>
        <p:nvPicPr>
          <p:cNvPr id="5" name="그림 4" descr="하늘, 실외, 건물, 도로이(가) 표시된 사진&#10;&#10;매우 높은 신뢰도로 생성된 설명">
            <a:extLst>
              <a:ext uri="{FF2B5EF4-FFF2-40B4-BE49-F238E27FC236}">
                <a16:creationId xmlns:a16="http://schemas.microsoft.com/office/drawing/2014/main" id="{FC133EF9-5B22-4134-BA8B-443E6D4463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88" t="9091" r="9799" b="2"/>
          <a:stretch/>
        </p:blipFill>
        <p:spPr>
          <a:xfrm>
            <a:off x="20" y="10"/>
            <a:ext cx="5448280" cy="6857990"/>
          </a:xfrm>
          <a:custGeom>
            <a:avLst/>
            <a:gdLst>
              <a:gd name="connsiteX0" fmla="*/ 0 w 5435600"/>
              <a:gd name="connsiteY0" fmla="*/ 0 h 6858000"/>
              <a:gd name="connsiteX1" fmla="*/ 5435600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4199467 w 5435600"/>
              <a:gd name="connsiteY2" fmla="*/ 2455333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2861733 w 5435600"/>
              <a:gd name="connsiteY2" fmla="*/ 2548466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48300"/>
              <a:gd name="connsiteY0" fmla="*/ 0 h 6858000"/>
              <a:gd name="connsiteX1" fmla="*/ 3513666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ln w="38100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581338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 descr="텍스트, 책, 신문이(가) 표시된 사진&#10;&#10;높은 신뢰도로 생성된 설명">
            <a:extLst>
              <a:ext uri="{FF2B5EF4-FFF2-40B4-BE49-F238E27FC236}">
                <a16:creationId xmlns:a16="http://schemas.microsoft.com/office/drawing/2014/main" id="{7C2B0DE6-6896-45E7-95DA-1254A07DF3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51" r="10114" b="-1"/>
          <a:stretch/>
        </p:blipFill>
        <p:spPr>
          <a:xfrm>
            <a:off x="6892924" y="10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ko-KR" altLang="en-US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6040" y="1562098"/>
            <a:ext cx="5260680" cy="3124201"/>
          </a:xfrm>
        </p:spPr>
        <p:txBody>
          <a:bodyPr>
            <a:normAutofit fontScale="92500" lnSpcReduction="20000"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문제 정의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주제 소개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Q&amp;A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35106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60706" y="685800"/>
            <a:ext cx="9742318" cy="1752599"/>
          </a:xfrm>
        </p:spPr>
        <p:txBody>
          <a:bodyPr>
            <a:normAutofit/>
          </a:bodyPr>
          <a:lstStyle/>
          <a:p>
            <a:r>
              <a:rPr lang="ko-KR" altLang="en-US"/>
              <a:t>문제 정의</a:t>
            </a:r>
            <a:endParaRPr lang="en-US" altLang="ko-KR" dirty="0"/>
          </a:p>
        </p:txBody>
      </p:sp>
      <p:graphicFrame>
        <p:nvGraphicFramePr>
          <p:cNvPr id="73" name="내용 개체 틀 2">
            <a:extLst>
              <a:ext uri="{FF2B5EF4-FFF2-40B4-BE49-F238E27FC236}">
                <a16:creationId xmlns:a16="http://schemas.microsoft.com/office/drawing/2014/main" id="{0A850476-D0A8-4DAA-9752-07539095A5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8030995"/>
              </p:ext>
            </p:extLst>
          </p:nvPr>
        </p:nvGraphicFramePr>
        <p:xfrm>
          <a:off x="1668607" y="395361"/>
          <a:ext cx="10139652" cy="5564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506BEC6C-43B2-4827-B14F-7BFDAF5670B1}"/>
              </a:ext>
            </a:extLst>
          </p:cNvPr>
          <p:cNvSpPr/>
          <p:nvPr/>
        </p:nvSpPr>
        <p:spPr>
          <a:xfrm rot="2331296">
            <a:off x="4032839" y="3663668"/>
            <a:ext cx="1249585" cy="569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66EC572B-135D-426B-AECC-7FDFAA9B739D}"/>
              </a:ext>
            </a:extLst>
          </p:cNvPr>
          <p:cNvSpPr/>
          <p:nvPr/>
        </p:nvSpPr>
        <p:spPr>
          <a:xfrm rot="5400000">
            <a:off x="6293840" y="3663669"/>
            <a:ext cx="775816" cy="569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C45A60BB-7422-4FE0-AF1D-79D58D04A680}"/>
              </a:ext>
            </a:extLst>
          </p:cNvPr>
          <p:cNvSpPr/>
          <p:nvPr/>
        </p:nvSpPr>
        <p:spPr>
          <a:xfrm rot="8392689">
            <a:off x="7957680" y="3659371"/>
            <a:ext cx="1215577" cy="5690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04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C196DA2-2140-4BCB-A723-0ED16F0FBB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38" r="13810"/>
          <a:stretch/>
        </p:blipFill>
        <p:spPr>
          <a:xfrm>
            <a:off x="6892924" y="10"/>
            <a:ext cx="5299077" cy="6857990"/>
          </a:xfrm>
          <a:custGeom>
            <a:avLst/>
            <a:gdLst>
              <a:gd name="connsiteX0" fmla="*/ 836871 w 5299077"/>
              <a:gd name="connsiteY0" fmla="*/ 0 h 6858000"/>
              <a:gd name="connsiteX1" fmla="*/ 5299077 w 5299077"/>
              <a:gd name="connsiteY1" fmla="*/ 0 h 6858000"/>
              <a:gd name="connsiteX2" fmla="*/ 5299077 w 5299077"/>
              <a:gd name="connsiteY2" fmla="*/ 6858000 h 6858000"/>
              <a:gd name="connsiteX3" fmla="*/ 1911312 w 5299077"/>
              <a:gd name="connsiteY3" fmla="*/ 6858000 h 6858000"/>
              <a:gd name="connsiteX4" fmla="*/ 0 w 5299077"/>
              <a:gd name="connsiteY4" fmla="*/ 5333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ko-KR" altLang="en-US" dirty="0"/>
              <a:t>주제 소개</a:t>
            </a:r>
            <a:endParaRPr lang="en-US" altLang="ko-KR"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/>
          </a:bodyPr>
          <a:lstStyle/>
          <a:p>
            <a:r>
              <a:rPr lang="ko-KR" altLang="en-US" sz="2500" dirty="0"/>
              <a:t>부족한 휴게공간 대신 빈  강의실에서 쉴 수 있도록 안내해주는 </a:t>
            </a:r>
            <a:r>
              <a:rPr lang="en-US" altLang="ko-KR" sz="2500" dirty="0"/>
              <a:t>Dynamic Map</a:t>
            </a:r>
          </a:p>
          <a:p>
            <a:r>
              <a:rPr lang="ko-KR" altLang="en-US" sz="2500" dirty="0"/>
              <a:t>사용자가 입력한 현재위치에서 가장 빠르게 갈 수 있는 빈 강의실을 안내</a:t>
            </a:r>
            <a:endParaRPr lang="en-US" altLang="ko-KR" sz="2500" dirty="0"/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468515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11" y="2693270"/>
            <a:ext cx="10018713" cy="1752599"/>
          </a:xfrm>
        </p:spPr>
        <p:txBody>
          <a:bodyPr>
            <a:noAutofit/>
          </a:bodyPr>
          <a:lstStyle/>
          <a:p>
            <a:r>
              <a:rPr lang="en-US" altLang="ko-KR" sz="16600" dirty="0"/>
              <a:t>Q &amp; A</a:t>
            </a:r>
            <a:endParaRPr lang="ko-KR" altLang="en-US" sz="16600" dirty="0"/>
          </a:p>
        </p:txBody>
      </p:sp>
    </p:spTree>
    <p:extLst>
      <p:ext uri="{BB962C8B-B14F-4D97-AF65-F5344CB8AC3E}">
        <p14:creationId xmlns:p14="http://schemas.microsoft.com/office/powerpoint/2010/main" val="32913965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시차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TM03457496[[fn=시차]]</Template>
  <TotalTime>6685</TotalTime>
  <Words>94</Words>
  <Application>Microsoft Office PowerPoint</Application>
  <PresentationFormat>와이드스크린</PresentationFormat>
  <Paragraphs>26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HY엽서L</vt:lpstr>
      <vt:lpstr>Arial</vt:lpstr>
      <vt:lpstr>Corbel</vt:lpstr>
      <vt:lpstr>시차</vt:lpstr>
      <vt:lpstr>Dynamic Map on 310  Team : Standing Comedy </vt:lpstr>
      <vt:lpstr>목차</vt:lpstr>
      <vt:lpstr>문제 정의</vt:lpstr>
      <vt:lpstr>주제 소개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주차장 안내 프로그램</dc:title>
  <dc:creator>js</dc:creator>
  <cp:lastModifiedBy>오준오</cp:lastModifiedBy>
  <cp:revision>113</cp:revision>
  <dcterms:created xsi:type="dcterms:W3CDTF">2018-03-02T05:31:47Z</dcterms:created>
  <dcterms:modified xsi:type="dcterms:W3CDTF">2018-11-07T01:33:26Z</dcterms:modified>
</cp:coreProperties>
</file>

<file path=docProps/thumbnail.jpeg>
</file>